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Путешествие в пятый класс.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019.radikal.ru/1104/73/20eaaaed7631t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85728"/>
            <a:ext cx="6000792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сегодняшнем уроке я понял, я узнал, я разобрался…";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"Я похвалил бы себя…";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"Особенно мне понравилось…";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"Было интересно…";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"Было трудно…";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"Я понял, что…";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"Меня удивило…" 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chemeClr val="accent6"/>
                </a:solidFill>
              </a:rPr>
              <a:t> </a:t>
            </a:r>
          </a:p>
          <a:p>
            <a:pPr algn="ctr">
              <a:buNone/>
            </a:pPr>
            <a:r>
              <a:rPr lang="ru-RU" sz="36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Оранжевый </a:t>
            </a:r>
            <a:r>
              <a:rPr lang="ru-RU" sz="36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стикер</a:t>
            </a:r>
            <a:r>
              <a:rPr lang="ru-RU" sz="36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если вам понравилось занятие и у вас было хорошее настроение, </a:t>
            </a:r>
            <a:r>
              <a:rPr lang="ru-RU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голубой </a:t>
            </a:r>
            <a:r>
              <a:rPr lang="ru-RU" sz="36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стикер</a:t>
            </a:r>
            <a:r>
              <a:rPr lang="ru-RU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если что-то вам не понравилось, либо было на занятии не очень хорошее настроение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79</Words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2016-02-24T16:59:10Z</dcterms:created>
  <dcterms:modified xsi:type="dcterms:W3CDTF">2016-02-24T17:44:53Z</dcterms:modified>
</cp:coreProperties>
</file>